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9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82.png"/><Relationship Id="rId4" Type="http://schemas.openxmlformats.org/officeDocument/2006/relationships/image" Target="../media/image5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62.png"/><Relationship Id="rId7" Type="http://schemas.openxmlformats.org/officeDocument/2006/relationships/image" Target="../media/image13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3.png"/><Relationship Id="rId5" Type="http://schemas.openxmlformats.org/officeDocument/2006/relationships/image" Target="../media/image19.png"/><Relationship Id="rId15" Type="http://schemas.openxmlformats.org/officeDocument/2006/relationships/image" Target="../media/image87.png"/><Relationship Id="rId10" Type="http://schemas.openxmlformats.org/officeDocument/2006/relationships/image" Target="../media/image65.png"/><Relationship Id="rId19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64.png"/><Relationship Id="rId14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94.png"/><Relationship Id="rId3" Type="http://schemas.openxmlformats.org/officeDocument/2006/relationships/image" Target="../media/image62.png"/><Relationship Id="rId7" Type="http://schemas.openxmlformats.org/officeDocument/2006/relationships/image" Target="../media/image13.png"/><Relationship Id="rId12" Type="http://schemas.openxmlformats.org/officeDocument/2006/relationships/image" Target="../media/image93.png"/><Relationship Id="rId2" Type="http://schemas.openxmlformats.org/officeDocument/2006/relationships/image" Target="../media/image1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2.png"/><Relationship Id="rId5" Type="http://schemas.openxmlformats.org/officeDocument/2006/relationships/image" Target="../media/image19.png"/><Relationship Id="rId15" Type="http://schemas.openxmlformats.org/officeDocument/2006/relationships/image" Target="../media/image96.pn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64.png"/><Relationship Id="rId14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62.png"/><Relationship Id="rId7" Type="http://schemas.openxmlformats.org/officeDocument/2006/relationships/image" Target="../media/image1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image" Target="../media/image1.png"/><Relationship Id="rId16" Type="http://schemas.openxmlformats.org/officeDocument/2006/relationships/image" Target="../media/image102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7.png"/><Relationship Id="rId5" Type="http://schemas.openxmlformats.org/officeDocument/2006/relationships/image" Target="../media/image19.png"/><Relationship Id="rId15" Type="http://schemas.openxmlformats.org/officeDocument/2006/relationships/image" Target="../media/image101.png"/><Relationship Id="rId10" Type="http://schemas.openxmlformats.org/officeDocument/2006/relationships/image" Target="../media/image65.png"/><Relationship Id="rId19" Type="http://schemas.openxmlformats.org/officeDocument/2006/relationships/image" Target="../media/image105.png"/><Relationship Id="rId4" Type="http://schemas.openxmlformats.org/officeDocument/2006/relationships/image" Target="../media/image3.png"/><Relationship Id="rId9" Type="http://schemas.openxmlformats.org/officeDocument/2006/relationships/image" Target="../media/image64.png"/><Relationship Id="rId1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08.png"/><Relationship Id="rId3" Type="http://schemas.openxmlformats.org/officeDocument/2006/relationships/image" Target="../media/image62.png"/><Relationship Id="rId7" Type="http://schemas.openxmlformats.org/officeDocument/2006/relationships/image" Target="../media/image13.png"/><Relationship Id="rId12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6.png"/><Relationship Id="rId5" Type="http://schemas.openxmlformats.org/officeDocument/2006/relationships/image" Target="../media/image19.pn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64.png"/><Relationship Id="rId1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11.png"/><Relationship Id="rId3" Type="http://schemas.openxmlformats.org/officeDocument/2006/relationships/image" Target="../media/image62.png"/><Relationship Id="rId7" Type="http://schemas.openxmlformats.org/officeDocument/2006/relationships/image" Target="../media/image13.png"/><Relationship Id="rId12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9.png"/><Relationship Id="rId5" Type="http://schemas.openxmlformats.org/officeDocument/2006/relationships/image" Target="../media/image19.pn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64.png"/><Relationship Id="rId14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14.png"/><Relationship Id="rId3" Type="http://schemas.openxmlformats.org/officeDocument/2006/relationships/image" Target="../media/image62.png"/><Relationship Id="rId7" Type="http://schemas.openxmlformats.org/officeDocument/2006/relationships/image" Target="../media/image13.png"/><Relationship Id="rId12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3.png"/><Relationship Id="rId5" Type="http://schemas.openxmlformats.org/officeDocument/2006/relationships/image" Target="../media/image19.pn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64.png"/><Relationship Id="rId14" Type="http://schemas.openxmlformats.org/officeDocument/2006/relationships/image" Target="../media/image1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17.png"/><Relationship Id="rId3" Type="http://schemas.openxmlformats.org/officeDocument/2006/relationships/image" Target="../media/image62.png"/><Relationship Id="rId7" Type="http://schemas.openxmlformats.org/officeDocument/2006/relationships/image" Target="../media/image13.png"/><Relationship Id="rId12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6.png"/><Relationship Id="rId5" Type="http://schemas.openxmlformats.org/officeDocument/2006/relationships/image" Target="../media/image19.pn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20.png"/><Relationship Id="rId3" Type="http://schemas.openxmlformats.org/officeDocument/2006/relationships/image" Target="../media/image62.png"/><Relationship Id="rId7" Type="http://schemas.openxmlformats.org/officeDocument/2006/relationships/image" Target="../media/image13.png"/><Relationship Id="rId12" Type="http://schemas.openxmlformats.org/officeDocument/2006/relationships/image" Target="../media/image119.png"/><Relationship Id="rId2" Type="http://schemas.openxmlformats.org/officeDocument/2006/relationships/image" Target="../media/image1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8.png"/><Relationship Id="rId5" Type="http://schemas.openxmlformats.org/officeDocument/2006/relationships/image" Target="../media/image19.png"/><Relationship Id="rId15" Type="http://schemas.openxmlformats.org/officeDocument/2006/relationships/image" Target="../media/image122.pn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64.png"/><Relationship Id="rId14" Type="http://schemas.openxmlformats.org/officeDocument/2006/relationships/image" Target="../media/image1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25.png"/><Relationship Id="rId3" Type="http://schemas.openxmlformats.org/officeDocument/2006/relationships/image" Target="../media/image62.png"/><Relationship Id="rId7" Type="http://schemas.openxmlformats.org/officeDocument/2006/relationships/image" Target="../media/image13.png"/><Relationship Id="rId12" Type="http://schemas.openxmlformats.org/officeDocument/2006/relationships/image" Target="../media/image119.png"/><Relationship Id="rId17" Type="http://schemas.openxmlformats.org/officeDocument/2006/relationships/image" Target="../media/image129.png"/><Relationship Id="rId2" Type="http://schemas.openxmlformats.org/officeDocument/2006/relationships/image" Target="../media/image1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4.png"/><Relationship Id="rId5" Type="http://schemas.openxmlformats.org/officeDocument/2006/relationships/image" Target="../media/image19.png"/><Relationship Id="rId15" Type="http://schemas.openxmlformats.org/officeDocument/2006/relationships/image" Target="../media/image127.pn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64.png"/><Relationship Id="rId14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11.png"/><Relationship Id="rId26" Type="http://schemas.openxmlformats.org/officeDocument/2006/relationships/image" Target="../media/image38.png"/><Relationship Id="rId3" Type="http://schemas.openxmlformats.org/officeDocument/2006/relationships/image" Target="../media/image18.png"/><Relationship Id="rId21" Type="http://schemas.openxmlformats.org/officeDocument/2006/relationships/image" Target="../media/image33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24" Type="http://schemas.openxmlformats.org/officeDocument/2006/relationships/image" Target="../media/image36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3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31.png"/><Relationship Id="rId3" Type="http://schemas.openxmlformats.org/officeDocument/2006/relationships/image" Target="../media/image62.png"/><Relationship Id="rId7" Type="http://schemas.openxmlformats.org/officeDocument/2006/relationships/image" Target="../media/image13.png"/><Relationship Id="rId12" Type="http://schemas.openxmlformats.org/officeDocument/2006/relationships/image" Target="../media/image119.png"/><Relationship Id="rId17" Type="http://schemas.openxmlformats.org/officeDocument/2006/relationships/image" Target="../media/image135.png"/><Relationship Id="rId2" Type="http://schemas.openxmlformats.org/officeDocument/2006/relationships/image" Target="../media/image1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30.png"/><Relationship Id="rId5" Type="http://schemas.openxmlformats.org/officeDocument/2006/relationships/image" Target="../media/image19.png"/><Relationship Id="rId15" Type="http://schemas.openxmlformats.org/officeDocument/2006/relationships/image" Target="../media/image133.pn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64.png"/><Relationship Id="rId14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37.png"/><Relationship Id="rId3" Type="http://schemas.openxmlformats.org/officeDocument/2006/relationships/image" Target="../media/image62.png"/><Relationship Id="rId7" Type="http://schemas.openxmlformats.org/officeDocument/2006/relationships/image" Target="../media/image13.png"/><Relationship Id="rId12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36.png"/><Relationship Id="rId5" Type="http://schemas.openxmlformats.org/officeDocument/2006/relationships/image" Target="../media/image19.pn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64.png"/><Relationship Id="rId14" Type="http://schemas.openxmlformats.org/officeDocument/2006/relationships/image" Target="../media/image1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139.png"/><Relationship Id="rId4" Type="http://schemas.openxmlformats.org/officeDocument/2006/relationships/image" Target="../media/image58.pn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7.png"/><Relationship Id="rId5" Type="http://schemas.openxmlformats.org/officeDocument/2006/relationships/image" Target="../media/image142.png"/><Relationship Id="rId10" Type="http://schemas.openxmlformats.org/officeDocument/2006/relationships/image" Target="../media/image65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149.png"/><Relationship Id="rId4" Type="http://schemas.openxmlformats.org/officeDocument/2006/relationships/image" Target="../media/image58.pn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150.png"/><Relationship Id="rId4" Type="http://schemas.openxmlformats.org/officeDocument/2006/relationships/image" Target="../media/image58.png"/><Relationship Id="rId9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162.png"/><Relationship Id="rId4" Type="http://schemas.openxmlformats.org/officeDocument/2006/relationships/image" Target="../media/image58.png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167.png"/><Relationship Id="rId4" Type="http://schemas.openxmlformats.org/officeDocument/2006/relationships/image" Target="../media/image5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5.png"/><Relationship Id="rId18" Type="http://schemas.openxmlformats.org/officeDocument/2006/relationships/image" Target="../media/image11.png"/><Relationship Id="rId26" Type="http://schemas.openxmlformats.org/officeDocument/2006/relationships/image" Target="../media/image53.png"/><Relationship Id="rId3" Type="http://schemas.openxmlformats.org/officeDocument/2006/relationships/image" Target="../media/image18.png"/><Relationship Id="rId21" Type="http://schemas.openxmlformats.org/officeDocument/2006/relationships/image" Target="../media/image48.png"/><Relationship Id="rId7" Type="http://schemas.openxmlformats.org/officeDocument/2006/relationships/image" Target="../media/image20.png"/><Relationship Id="rId12" Type="http://schemas.openxmlformats.org/officeDocument/2006/relationships/image" Target="../media/image44.png"/><Relationship Id="rId17" Type="http://schemas.openxmlformats.org/officeDocument/2006/relationships/image" Target="../media/image30.png"/><Relationship Id="rId25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20" Type="http://schemas.openxmlformats.org/officeDocument/2006/relationships/image" Target="../media/image32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24" Type="http://schemas.openxmlformats.org/officeDocument/2006/relationships/image" Target="../media/image51.png"/><Relationship Id="rId5" Type="http://schemas.openxmlformats.org/officeDocument/2006/relationships/image" Target="../media/image19.png"/><Relationship Id="rId15" Type="http://schemas.openxmlformats.org/officeDocument/2006/relationships/image" Target="../media/image47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" Type="http://schemas.openxmlformats.org/officeDocument/2006/relationships/image" Target="../media/image1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62.png"/><Relationship Id="rId7" Type="http://schemas.openxmlformats.org/officeDocument/2006/relationships/image" Target="../media/image13.png"/><Relationship Id="rId12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6.png"/><Relationship Id="rId5" Type="http://schemas.openxmlformats.org/officeDocument/2006/relationships/image" Target="../media/image19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71.png"/><Relationship Id="rId4" Type="http://schemas.openxmlformats.org/officeDocument/2006/relationships/image" Target="../media/image5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4.png"/><Relationship Id="rId3" Type="http://schemas.openxmlformats.org/officeDocument/2006/relationships/image" Target="../media/image62.png"/><Relationship Id="rId7" Type="http://schemas.openxmlformats.org/officeDocument/2006/relationships/image" Target="../media/image13.png"/><Relationship Id="rId12" Type="http://schemas.openxmlformats.org/officeDocument/2006/relationships/image" Target="../media/image73.png"/><Relationship Id="rId2" Type="http://schemas.openxmlformats.org/officeDocument/2006/relationships/image" Target="../media/image1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2.png"/><Relationship Id="rId5" Type="http://schemas.openxmlformats.org/officeDocument/2006/relationships/image" Target="../media/image19.png"/><Relationship Id="rId15" Type="http://schemas.openxmlformats.org/officeDocument/2006/relationships/image" Target="../media/image76.pn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64.png"/><Relationship Id="rId1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78.png"/><Relationship Id="rId4" Type="http://schemas.openxmlformats.org/officeDocument/2006/relationships/image" Target="../media/image5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81.png"/><Relationship Id="rId3" Type="http://schemas.openxmlformats.org/officeDocument/2006/relationships/image" Target="../media/image62.png"/><Relationship Id="rId7" Type="http://schemas.openxmlformats.org/officeDocument/2006/relationships/image" Target="../media/image13.png"/><Relationship Id="rId12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9.png"/><Relationship Id="rId5" Type="http://schemas.openxmlformats.org/officeDocument/2006/relationships/image" Target="../media/image19.pn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2037" y="-4326149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739192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6453" y="3054834"/>
            <a:ext cx="11645767" cy="24630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625339" y="5080189"/>
            <a:ext cx="8350168" cy="407071"/>
            <a:chOff x="12625339" y="5080189"/>
            <a:chExt cx="8350168" cy="4070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240000">
              <a:off x="8450255" y="5077057"/>
              <a:ext cx="16700336" cy="81414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240000">
              <a:off x="12625339" y="5080189"/>
              <a:ext cx="8350168" cy="4070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2296" y="5246649"/>
            <a:ext cx="6543989" cy="318525"/>
            <a:chOff x="3812296" y="5246649"/>
            <a:chExt cx="6543989" cy="3185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20000">
              <a:off x="3812296" y="5246649"/>
              <a:ext cx="6543989" cy="3185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60148" y="2150466"/>
            <a:ext cx="700313" cy="599791"/>
            <a:chOff x="17360148" y="2150466"/>
            <a:chExt cx="700313" cy="5997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09991" y="2002825"/>
              <a:ext cx="1400626" cy="119958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60148" y="21504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05403" y="1307796"/>
              <a:ext cx="1400626" cy="119958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57940" y="4765992"/>
            <a:ext cx="708427" cy="622907"/>
            <a:chOff x="3357940" y="4765992"/>
            <a:chExt cx="708427" cy="62290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57940" y="4765992"/>
              <a:ext cx="708427" cy="6229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76925" y="7202777"/>
            <a:ext cx="5509275" cy="979120"/>
            <a:chOff x="6876925" y="7202777"/>
            <a:chExt cx="5509275" cy="97912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6925" y="7202777"/>
              <a:ext cx="5509275" cy="97912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85841" y="7308451"/>
            <a:ext cx="4848969" cy="84202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354903" y="7875551"/>
            <a:ext cx="1494116" cy="15517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497" y="431144"/>
            <a:ext cx="17618352" cy="9690094"/>
            <a:chOff x="282497" y="431144"/>
            <a:chExt cx="17618352" cy="96900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6842" y="-4052278"/>
              <a:ext cx="35236705" cy="1938018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497" y="431144"/>
              <a:ext cx="17618352" cy="96900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94246" y="2055228"/>
            <a:ext cx="14298227" cy="6416365"/>
            <a:chOff x="2294246" y="2055228"/>
            <a:chExt cx="14298227" cy="6416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4246" y="2055228"/>
              <a:ext cx="14298227" cy="6416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36338" y="3020166"/>
            <a:ext cx="700313" cy="599791"/>
            <a:chOff x="17436338" y="3020166"/>
            <a:chExt cx="700313" cy="5997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6182" y="2798705"/>
              <a:ext cx="1400626" cy="119958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6338" y="30201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69672" y="2283799"/>
            <a:ext cx="700313" cy="599791"/>
            <a:chOff x="17369672" y="2283799"/>
            <a:chExt cx="700313" cy="5997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19515" y="2080793"/>
              <a:ext cx="1400626" cy="119958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9672" y="2283799"/>
              <a:ext cx="700313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0321" y="1588770"/>
            <a:ext cx="700313" cy="599791"/>
            <a:chOff x="17260321" y="1588770"/>
            <a:chExt cx="700313" cy="5997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10165" y="1441129"/>
              <a:ext cx="1400626" cy="119958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60321" y="1588770"/>
              <a:ext cx="700313" cy="5997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7653" y="4327482"/>
            <a:ext cx="13835129" cy="24534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2037" y="-4326149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2228" y="1556855"/>
            <a:ext cx="6737216" cy="996746"/>
            <a:chOff x="3062228" y="1556855"/>
            <a:chExt cx="6737216" cy="99674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62228" y="1556855"/>
              <a:ext cx="6737216" cy="996746"/>
              <a:chOff x="3062228" y="1556855"/>
              <a:chExt cx="6737216" cy="99674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62228" y="1556855"/>
                <a:ext cx="6737216" cy="99674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40652" y="1538432"/>
              <a:ext cx="6122242" cy="12223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87865" y="2819887"/>
            <a:ext cx="11948568" cy="5929477"/>
            <a:chOff x="3387865" y="2819887"/>
            <a:chExt cx="11948568" cy="59294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87865" y="2819887"/>
              <a:ext cx="11948568" cy="59294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16556" y="3378002"/>
            <a:ext cx="3357634" cy="4368521"/>
            <a:chOff x="3416556" y="3378002"/>
            <a:chExt cx="3357634" cy="43685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16556" y="3378002"/>
              <a:ext cx="3357634" cy="43685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84631" y="3378002"/>
            <a:ext cx="3733907" cy="1890889"/>
            <a:chOff x="7084631" y="3378002"/>
            <a:chExt cx="3733907" cy="18908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84631" y="3378002"/>
              <a:ext cx="3733907" cy="18908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94194" y="5825501"/>
            <a:ext cx="3735321" cy="1921022"/>
            <a:chOff x="7094194" y="5825501"/>
            <a:chExt cx="3735321" cy="192102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94194" y="5825501"/>
              <a:ext cx="3735321" cy="19210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98198" y="2786018"/>
            <a:ext cx="4068904" cy="1401212"/>
            <a:chOff x="11598198" y="2786018"/>
            <a:chExt cx="4068904" cy="140121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98198" y="2786018"/>
              <a:ext cx="4068904" cy="140121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76105" y="4760212"/>
            <a:ext cx="5142355" cy="2048828"/>
            <a:chOff x="11276105" y="4760212"/>
            <a:chExt cx="5142355" cy="204882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76105" y="4760212"/>
              <a:ext cx="5142355" cy="20488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598198" y="7169070"/>
            <a:ext cx="4068904" cy="1422688"/>
            <a:chOff x="11598198" y="7169070"/>
            <a:chExt cx="4068904" cy="142268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98198" y="7169070"/>
              <a:ext cx="4068904" cy="142268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858375" y="850530"/>
            <a:ext cx="1286322" cy="1286322"/>
            <a:chOff x="15858375" y="850530"/>
            <a:chExt cx="1286322" cy="128632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858375" y="850530"/>
              <a:ext cx="1286322" cy="12863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2037" y="-4326149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2228" y="1556855"/>
            <a:ext cx="6737216" cy="996746"/>
            <a:chOff x="3062228" y="1556855"/>
            <a:chExt cx="6737216" cy="99674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62228" y="1556855"/>
              <a:ext cx="6737216" cy="996746"/>
              <a:chOff x="3062228" y="1556855"/>
              <a:chExt cx="6737216" cy="99674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62228" y="1556855"/>
                <a:ext cx="6737216" cy="99674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40652" y="1538432"/>
              <a:ext cx="5501718" cy="10948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98428" y="2822573"/>
            <a:ext cx="4252481" cy="1347230"/>
            <a:chOff x="10698428" y="2822573"/>
            <a:chExt cx="4252481" cy="13472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98428" y="2822573"/>
              <a:ext cx="4252481" cy="13472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98428" y="4645284"/>
            <a:ext cx="4252481" cy="1282056"/>
            <a:chOff x="10698428" y="4645284"/>
            <a:chExt cx="4252481" cy="128205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98428" y="4645284"/>
              <a:ext cx="4252481" cy="12820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06106" y="6444944"/>
            <a:ext cx="4237125" cy="2201104"/>
            <a:chOff x="10706106" y="6444944"/>
            <a:chExt cx="4237125" cy="220110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06106" y="6444944"/>
              <a:ext cx="4237125" cy="22011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278176" y="3486624"/>
            <a:ext cx="6171429" cy="4262739"/>
            <a:chOff x="3278176" y="3486624"/>
            <a:chExt cx="6171429" cy="426273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78176" y="3486624"/>
              <a:ext cx="6171429" cy="42627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858375" y="850530"/>
            <a:ext cx="1286322" cy="1286322"/>
            <a:chOff x="15858375" y="850530"/>
            <a:chExt cx="1286322" cy="128632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58375" y="850530"/>
              <a:ext cx="1286322" cy="12863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2037" y="-4326149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2228" y="1556855"/>
            <a:ext cx="6737216" cy="996746"/>
            <a:chOff x="3062228" y="1556855"/>
            <a:chExt cx="6737216" cy="99674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62228" y="1556855"/>
              <a:ext cx="6737216" cy="996746"/>
              <a:chOff x="3062228" y="1556855"/>
              <a:chExt cx="6737216" cy="99674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62228" y="1556855"/>
                <a:ext cx="6737216" cy="99674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40652" y="1538432"/>
              <a:ext cx="5764118" cy="10948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89995" y="2553601"/>
            <a:ext cx="4569450" cy="1622702"/>
            <a:chOff x="10689995" y="2553601"/>
            <a:chExt cx="4569450" cy="162270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89995" y="2553601"/>
              <a:ext cx="4569450" cy="1622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14241" y="4464375"/>
            <a:ext cx="4520957" cy="1569171"/>
            <a:chOff x="10714241" y="4464375"/>
            <a:chExt cx="4520957" cy="15691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14241" y="4464375"/>
              <a:ext cx="4520957" cy="15691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88813" y="6278408"/>
            <a:ext cx="6171429" cy="2876146"/>
            <a:chOff x="9988813" y="6278408"/>
            <a:chExt cx="6171429" cy="287614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88813" y="6278408"/>
              <a:ext cx="6171429" cy="28761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345122" y="3486624"/>
            <a:ext cx="6171429" cy="4373311"/>
            <a:chOff x="3345122" y="3486624"/>
            <a:chExt cx="6171429" cy="437331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45122" y="3486624"/>
              <a:ext cx="6171429" cy="43733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791064" y="2750258"/>
            <a:ext cx="5279544" cy="6171429"/>
            <a:chOff x="3791064" y="2750258"/>
            <a:chExt cx="5279544" cy="6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91064" y="2750258"/>
              <a:ext cx="5279544" cy="61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466865" y="2656914"/>
            <a:ext cx="5215325" cy="1659421"/>
            <a:chOff x="10466865" y="2656914"/>
            <a:chExt cx="5215325" cy="165942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66865" y="2656914"/>
              <a:ext cx="5215325" cy="16594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174684" y="4464375"/>
            <a:ext cx="3600072" cy="1945063"/>
            <a:chOff x="11174684" y="4464375"/>
            <a:chExt cx="3600072" cy="194506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74684" y="4464375"/>
              <a:ext cx="3600072" cy="194506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174684" y="6922213"/>
            <a:ext cx="3600072" cy="1999473"/>
            <a:chOff x="11174684" y="6922213"/>
            <a:chExt cx="3600072" cy="199947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4684" y="6922213"/>
              <a:ext cx="3600072" cy="199947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858375" y="850530"/>
            <a:ext cx="1286322" cy="1286322"/>
            <a:chOff x="15858375" y="850530"/>
            <a:chExt cx="1286322" cy="128632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858375" y="850530"/>
              <a:ext cx="1286322" cy="12863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2037" y="-4326149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2228" y="1556855"/>
            <a:ext cx="6737216" cy="996746"/>
            <a:chOff x="3062228" y="1556855"/>
            <a:chExt cx="6737216" cy="99674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62228" y="1556855"/>
              <a:ext cx="6737216" cy="996746"/>
              <a:chOff x="3062228" y="1556855"/>
              <a:chExt cx="6737216" cy="99674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62228" y="1556855"/>
                <a:ext cx="6737216" cy="99674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40652" y="1538432"/>
              <a:ext cx="6288146" cy="12223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65634" y="3661676"/>
            <a:ext cx="8667620" cy="4259259"/>
            <a:chOff x="5465634" y="3661676"/>
            <a:chExt cx="8667620" cy="42592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65634" y="3661676"/>
              <a:ext cx="8667620" cy="42592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86977" y="4633340"/>
            <a:ext cx="13024933" cy="1919720"/>
            <a:chOff x="3286977" y="4633340"/>
            <a:chExt cx="13024933" cy="19197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86977" y="4633340"/>
              <a:ext cx="13024933" cy="19197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58375" y="850530"/>
            <a:ext cx="1286322" cy="1286322"/>
            <a:chOff x="15858375" y="850530"/>
            <a:chExt cx="1286322" cy="12863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58375" y="850530"/>
              <a:ext cx="1286322" cy="12863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243" y="343941"/>
            <a:ext cx="17134894" cy="9616959"/>
            <a:chOff x="556243" y="343941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11204" y="-4316585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243" y="343941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2228" y="1556855"/>
            <a:ext cx="6737216" cy="996746"/>
            <a:chOff x="3062228" y="1556855"/>
            <a:chExt cx="6737216" cy="99674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62228" y="1556855"/>
              <a:ext cx="6737216" cy="996746"/>
              <a:chOff x="3062228" y="1556855"/>
              <a:chExt cx="6737216" cy="99674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62228" y="1556855"/>
                <a:ext cx="6737216" cy="99674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40652" y="1538432"/>
              <a:ext cx="5853899" cy="12223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58375" y="1049423"/>
            <a:ext cx="1101043" cy="1101043"/>
            <a:chOff x="15858375" y="1049423"/>
            <a:chExt cx="1101043" cy="11010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58375" y="1049423"/>
              <a:ext cx="1101043" cy="11010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11928" y="3039851"/>
            <a:ext cx="11962070" cy="5455898"/>
            <a:chOff x="3511928" y="3039851"/>
            <a:chExt cx="11962070" cy="545589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11928" y="3039851"/>
              <a:ext cx="11962070" cy="54558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21453" y="3039851"/>
            <a:ext cx="11962070" cy="5455898"/>
            <a:chOff x="3511928" y="3039851"/>
            <a:chExt cx="11962070" cy="545589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11928" y="3039851"/>
              <a:ext cx="11962070" cy="545589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243" y="343941"/>
            <a:ext cx="17134894" cy="9616959"/>
            <a:chOff x="556243" y="343941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11204" y="-4316585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243" y="343941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2228" y="1556855"/>
            <a:ext cx="6737216" cy="996746"/>
            <a:chOff x="3062228" y="1556855"/>
            <a:chExt cx="6737216" cy="99674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62228" y="1556855"/>
              <a:ext cx="6737216" cy="996746"/>
              <a:chOff x="3062228" y="1556855"/>
              <a:chExt cx="6737216" cy="99674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62228" y="1556855"/>
                <a:ext cx="6737216" cy="99674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40652" y="1538432"/>
              <a:ext cx="6081556" cy="10948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58375" y="1049423"/>
            <a:ext cx="1101043" cy="1101043"/>
            <a:chOff x="15858375" y="1049423"/>
            <a:chExt cx="1101043" cy="11010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58375" y="1049423"/>
              <a:ext cx="1101043" cy="110104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915372" y="187146"/>
            <a:ext cx="24965465" cy="1134800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332323" y="3019966"/>
            <a:ext cx="12482732" cy="5683564"/>
            <a:chOff x="3325994" y="3014583"/>
            <a:chExt cx="12482732" cy="568356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25994" y="3014583"/>
              <a:ext cx="12482732" cy="568356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243" y="343941"/>
            <a:ext cx="17134894" cy="9616959"/>
            <a:chOff x="556243" y="343941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11204" y="-4316585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243" y="343941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2228" y="1556855"/>
            <a:ext cx="6737216" cy="996746"/>
            <a:chOff x="3062228" y="1556855"/>
            <a:chExt cx="6737216" cy="99674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62228" y="1556855"/>
              <a:ext cx="6737216" cy="996746"/>
              <a:chOff x="3062228" y="1556855"/>
              <a:chExt cx="6737216" cy="99674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62228" y="1556855"/>
                <a:ext cx="6737216" cy="99674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40652" y="1538432"/>
              <a:ext cx="6103746" cy="12223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58375" y="1049423"/>
            <a:ext cx="1101043" cy="1101043"/>
            <a:chOff x="15858375" y="1049423"/>
            <a:chExt cx="1101043" cy="11010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58375" y="1049423"/>
              <a:ext cx="1101043" cy="110104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163828" y="24239"/>
            <a:ext cx="21964798" cy="1145037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243" y="343941"/>
            <a:ext cx="17134894" cy="9616959"/>
            <a:chOff x="556243" y="343941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11204" y="-4316585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243" y="343941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2228" y="1556855"/>
            <a:ext cx="6737216" cy="996746"/>
            <a:chOff x="3062228" y="1556855"/>
            <a:chExt cx="6737216" cy="99674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62228" y="1556855"/>
              <a:ext cx="6737216" cy="996746"/>
              <a:chOff x="3062228" y="1556855"/>
              <a:chExt cx="6737216" cy="99674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62228" y="1556855"/>
                <a:ext cx="6737216" cy="99674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40652" y="1538432"/>
              <a:ext cx="6533356" cy="12223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25321" y="1011169"/>
            <a:ext cx="1129734" cy="1129734"/>
            <a:chOff x="15925321" y="1011169"/>
            <a:chExt cx="1129734" cy="11297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25321" y="1011169"/>
              <a:ext cx="1129734" cy="11297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33669" y="3073357"/>
            <a:ext cx="13448551" cy="2899147"/>
            <a:chOff x="3233669" y="3073357"/>
            <a:chExt cx="13448551" cy="289914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33669" y="3073357"/>
              <a:ext cx="13448551" cy="28991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10963" y="3073357"/>
            <a:ext cx="6171429" cy="1850211"/>
            <a:chOff x="10110963" y="3073357"/>
            <a:chExt cx="6171429" cy="18502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10963" y="3073357"/>
              <a:ext cx="6171429" cy="18502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310178" y="3721648"/>
            <a:ext cx="6171429" cy="4329568"/>
            <a:chOff x="3310178" y="3721648"/>
            <a:chExt cx="6171429" cy="43295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10178" y="3721648"/>
              <a:ext cx="6171429" cy="432956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75458" y="5329469"/>
            <a:ext cx="7006763" cy="2979966"/>
            <a:chOff x="9675458" y="5329469"/>
            <a:chExt cx="7006763" cy="297996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75458" y="5329469"/>
              <a:ext cx="7006763" cy="29799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6679" y="363069"/>
            <a:ext cx="17134894" cy="9616959"/>
            <a:chOff x="546679" y="363069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20768" y="-4297458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679" y="363069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2228" y="1556855"/>
            <a:ext cx="6737216" cy="996746"/>
            <a:chOff x="3062228" y="1556855"/>
            <a:chExt cx="6737216" cy="99674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62228" y="1556855"/>
              <a:ext cx="6737216" cy="996746"/>
              <a:chOff x="3062228" y="1556855"/>
              <a:chExt cx="6737216" cy="99674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62228" y="1556855"/>
                <a:ext cx="6737216" cy="99674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40652" y="1538432"/>
              <a:ext cx="6472394" cy="12223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25321" y="1011169"/>
            <a:ext cx="1129734" cy="1129734"/>
            <a:chOff x="15925321" y="1011169"/>
            <a:chExt cx="1129734" cy="11297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25321" y="1011169"/>
              <a:ext cx="1129734" cy="11297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72976" y="3186729"/>
            <a:ext cx="6849000" cy="5251800"/>
            <a:chOff x="3172976" y="3186729"/>
            <a:chExt cx="6849000" cy="52518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72976" y="3186729"/>
              <a:ext cx="6849000" cy="52518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62214" y="2886833"/>
            <a:ext cx="6171429" cy="1835116"/>
            <a:chOff x="10462214" y="2886833"/>
            <a:chExt cx="6171429" cy="183511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62214" y="2886833"/>
              <a:ext cx="6171429" cy="18351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45835" y="4926647"/>
            <a:ext cx="6613583" cy="4134561"/>
            <a:chOff x="10345835" y="4926647"/>
            <a:chExt cx="6613583" cy="41345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45835" y="4926647"/>
              <a:ext cx="6613583" cy="41345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64993" y="3641316"/>
            <a:ext cx="8739059" cy="1790842"/>
            <a:chOff x="5664993" y="3641316"/>
            <a:chExt cx="8739059" cy="179084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64993" y="3641316"/>
              <a:ext cx="8739059" cy="17908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19391" y="6254228"/>
            <a:ext cx="8739059" cy="1865317"/>
            <a:chOff x="5719391" y="6254228"/>
            <a:chExt cx="8739059" cy="186531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19391" y="6254228"/>
              <a:ext cx="8739059" cy="186531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2037" y="-4326149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739192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72524" y="1319648"/>
            <a:ext cx="6861067" cy="13213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63857" y="2957261"/>
            <a:ext cx="1251682" cy="1251656"/>
            <a:chOff x="4063857" y="2957261"/>
            <a:chExt cx="1251682" cy="12516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63857" y="2957261"/>
              <a:ext cx="1251682" cy="12516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3886" y="3227584"/>
            <a:ext cx="712240" cy="67866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66676" y="3112112"/>
            <a:ext cx="4645894" cy="9981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63857" y="4392442"/>
            <a:ext cx="1251682" cy="1251656"/>
            <a:chOff x="4063857" y="4392442"/>
            <a:chExt cx="1251682" cy="12516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63857" y="4392442"/>
              <a:ext cx="1251682" cy="125165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53886" y="4662765"/>
            <a:ext cx="730344" cy="67866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83424" y="4593810"/>
            <a:ext cx="2236742" cy="9686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063857" y="5808506"/>
            <a:ext cx="1251682" cy="1251656"/>
            <a:chOff x="4063857" y="5808506"/>
            <a:chExt cx="1251682" cy="125165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63857" y="5808506"/>
              <a:ext cx="1251682" cy="125165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3886" y="6078829"/>
            <a:ext cx="730344" cy="67866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37288" y="6009873"/>
            <a:ext cx="3810276" cy="9686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691535" y="1455437"/>
            <a:ext cx="2364338" cy="599791"/>
            <a:chOff x="15691535" y="1455437"/>
            <a:chExt cx="2364338" cy="59979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04613" y="1163450"/>
              <a:ext cx="4728676" cy="119958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91535" y="1455437"/>
              <a:ext cx="2364338" cy="5997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60148" y="2150466"/>
            <a:ext cx="700313" cy="599791"/>
            <a:chOff x="17360148" y="2150466"/>
            <a:chExt cx="700313" cy="5997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1938232"/>
              <a:ext cx="1400626" cy="119958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360148" y="21504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65041" y="5132496"/>
            <a:ext cx="7954271" cy="387771"/>
            <a:chOff x="12865041" y="5132496"/>
            <a:chExt cx="7954271" cy="3877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220000">
              <a:off x="8849499" y="5002531"/>
              <a:ext cx="15908541" cy="775541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220000">
              <a:off x="12865041" y="5132496"/>
              <a:ext cx="7954271" cy="3877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63857" y="7394890"/>
            <a:ext cx="1251682" cy="1251656"/>
            <a:chOff x="4063857" y="7394890"/>
            <a:chExt cx="1251682" cy="12516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63857" y="7394890"/>
              <a:ext cx="1251682" cy="125165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353883" y="7673578"/>
            <a:ext cx="739868" cy="67866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074707" y="7596258"/>
            <a:ext cx="4118552" cy="99815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911956" y="7736314"/>
            <a:ext cx="1444394" cy="1444394"/>
            <a:chOff x="14911956" y="7736314"/>
            <a:chExt cx="1444394" cy="144439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911956" y="7736314"/>
              <a:ext cx="1444394" cy="14443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319539" y="6434334"/>
            <a:ext cx="1254761" cy="1254761"/>
            <a:chOff x="15319539" y="6434334"/>
            <a:chExt cx="1254761" cy="125476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319539" y="6434334"/>
              <a:ext cx="1254761" cy="12547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064778" y="6774614"/>
            <a:ext cx="1254761" cy="1254761"/>
            <a:chOff x="14064778" y="6774614"/>
            <a:chExt cx="1254761" cy="125476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64778" y="6774614"/>
              <a:ext cx="1254761" cy="12547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826273" y="5294308"/>
            <a:ext cx="2171366" cy="1725963"/>
            <a:chOff x="13826273" y="5294308"/>
            <a:chExt cx="2171366" cy="172596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27639" y="5884269"/>
              <a:ext cx="252773" cy="436501"/>
              <a:chOff x="14027639" y="5884269"/>
              <a:chExt cx="252773" cy="436501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2160000">
                <a:off x="14027639" y="5884269"/>
                <a:ext cx="252773" cy="436501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260000">
              <a:off x="13732543" y="5370684"/>
              <a:ext cx="1953841" cy="2143698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260000">
              <a:off x="14392064" y="4935402"/>
              <a:ext cx="2158700" cy="2355128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260000">
              <a:off x="14263158" y="5622188"/>
              <a:ext cx="1593033" cy="1719309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260000">
              <a:off x="14993795" y="5341722"/>
              <a:ext cx="1593033" cy="1719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243" y="343941"/>
            <a:ext cx="17134894" cy="9616959"/>
            <a:chOff x="556243" y="343941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11204" y="-4316585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243" y="343941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2228" y="1556855"/>
            <a:ext cx="6737216" cy="996746"/>
            <a:chOff x="3062228" y="1556855"/>
            <a:chExt cx="6737216" cy="99674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62228" y="1556855"/>
              <a:ext cx="6737216" cy="996746"/>
              <a:chOff x="3062228" y="1556855"/>
              <a:chExt cx="6737216" cy="99674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62228" y="1556855"/>
                <a:ext cx="6737216" cy="99674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40652" y="1538432"/>
              <a:ext cx="5953870" cy="12223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25321" y="1011169"/>
            <a:ext cx="1129734" cy="1129734"/>
            <a:chOff x="15925321" y="1011169"/>
            <a:chExt cx="1129734" cy="11297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25321" y="1011169"/>
              <a:ext cx="1129734" cy="11297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62228" y="3052837"/>
            <a:ext cx="6171429" cy="1894737"/>
            <a:chOff x="3062228" y="3052837"/>
            <a:chExt cx="6171429" cy="189473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62228" y="3052837"/>
              <a:ext cx="6171429" cy="18947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62228" y="6168760"/>
            <a:ext cx="6171429" cy="1863582"/>
            <a:chOff x="3062228" y="6168760"/>
            <a:chExt cx="6171429" cy="18635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62228" y="6168760"/>
              <a:ext cx="6171429" cy="18635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15153" y="4162788"/>
            <a:ext cx="6975035" cy="2889945"/>
            <a:chOff x="9515153" y="4162788"/>
            <a:chExt cx="6975035" cy="28899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15153" y="4162788"/>
              <a:ext cx="6975035" cy="28899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73477" y="3186729"/>
            <a:ext cx="9166464" cy="1956545"/>
            <a:chOff x="4973477" y="3186729"/>
            <a:chExt cx="9166464" cy="195654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73477" y="3186729"/>
              <a:ext cx="9166464" cy="19565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973477" y="6056852"/>
            <a:ext cx="9166464" cy="1975490"/>
            <a:chOff x="4973477" y="6056852"/>
            <a:chExt cx="9166464" cy="197549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73477" y="6056852"/>
              <a:ext cx="9166464" cy="197549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243" y="343941"/>
            <a:ext cx="17134894" cy="9616959"/>
            <a:chOff x="556243" y="343941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11204" y="-4316585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243" y="343941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2228" y="1556855"/>
            <a:ext cx="6737216" cy="996746"/>
            <a:chOff x="3062228" y="1556855"/>
            <a:chExt cx="6737216" cy="99674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62228" y="1556855"/>
              <a:ext cx="6737216" cy="996746"/>
              <a:chOff x="3062228" y="1556855"/>
              <a:chExt cx="6737216" cy="99674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62228" y="1556855"/>
                <a:ext cx="6737216" cy="99674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40652" y="1538432"/>
              <a:ext cx="5416508" cy="12223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25321" y="1011169"/>
            <a:ext cx="1129734" cy="1129734"/>
            <a:chOff x="15925321" y="1011169"/>
            <a:chExt cx="1129734" cy="11297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25321" y="1011169"/>
              <a:ext cx="1129734" cy="11297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57143" y="3043274"/>
            <a:ext cx="6171429" cy="3188809"/>
            <a:chOff x="6057143" y="3043274"/>
            <a:chExt cx="6171429" cy="31888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57143" y="3043274"/>
              <a:ext cx="6171429" cy="31888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82651" y="6700702"/>
            <a:ext cx="10320413" cy="1822087"/>
            <a:chOff x="3982651" y="6700702"/>
            <a:chExt cx="10320413" cy="182208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82651" y="6700702"/>
              <a:ext cx="10320413" cy="182208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497" y="431144"/>
            <a:ext cx="17618352" cy="9690094"/>
            <a:chOff x="282497" y="431144"/>
            <a:chExt cx="17618352" cy="96900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6842" y="-4052278"/>
              <a:ext cx="35236705" cy="1938018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497" y="431144"/>
              <a:ext cx="17618352" cy="96900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94246" y="2055228"/>
            <a:ext cx="14298227" cy="6416365"/>
            <a:chOff x="2294246" y="2055228"/>
            <a:chExt cx="14298227" cy="6416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4246" y="2055228"/>
              <a:ext cx="14298227" cy="6416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36338" y="3020166"/>
            <a:ext cx="700313" cy="599791"/>
            <a:chOff x="17436338" y="3020166"/>
            <a:chExt cx="700313" cy="5997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6182" y="2798705"/>
              <a:ext cx="1400626" cy="119958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6338" y="30201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69672" y="2283799"/>
            <a:ext cx="700313" cy="599791"/>
            <a:chOff x="17369672" y="2283799"/>
            <a:chExt cx="700313" cy="5997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19515" y="2080793"/>
              <a:ext cx="1400626" cy="119958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9672" y="2283799"/>
              <a:ext cx="700313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0321" y="1588770"/>
            <a:ext cx="700313" cy="599791"/>
            <a:chOff x="17260321" y="1588770"/>
            <a:chExt cx="700313" cy="5997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10165" y="1441129"/>
              <a:ext cx="1400626" cy="119958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60321" y="1588770"/>
              <a:ext cx="700313" cy="5997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7653" y="4327482"/>
            <a:ext cx="11062472" cy="24534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827" y="33683"/>
            <a:ext cx="17101646" cy="10218234"/>
            <a:chOff x="765827" y="33683"/>
            <a:chExt cx="17101646" cy="102182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733815" y="-4926795"/>
              <a:ext cx="34203292" cy="204364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827" y="33683"/>
              <a:ext cx="17101646" cy="102182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81082" y="2937143"/>
            <a:ext cx="1262903" cy="607629"/>
            <a:chOff x="16781082" y="2937143"/>
            <a:chExt cx="1262903" cy="6076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5285" y="2656004"/>
              <a:ext cx="2525805" cy="121525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81082" y="2937143"/>
              <a:ext cx="1262903" cy="6076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4521" y="2191154"/>
            <a:ext cx="709464" cy="607629"/>
            <a:chOff x="17334521" y="2191154"/>
            <a:chExt cx="709464" cy="6076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17104" y="2037002"/>
              <a:ext cx="1418928" cy="121525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34521" y="2191154"/>
              <a:ext cx="709464" cy="6076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29873" y="1487042"/>
            <a:ext cx="709464" cy="607629"/>
            <a:chOff x="17329873" y="1487042"/>
            <a:chExt cx="709464" cy="6076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12456" y="1332890"/>
              <a:ext cx="1418928" cy="121525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29873" y="1487042"/>
              <a:ext cx="709464" cy="6076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5541" y="1282920"/>
            <a:ext cx="6737216" cy="1033831"/>
            <a:chOff x="1725541" y="1282920"/>
            <a:chExt cx="6737216" cy="103383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25541" y="1282920"/>
              <a:ext cx="6737216" cy="996746"/>
              <a:chOff x="1725541" y="1282920"/>
              <a:chExt cx="6737216" cy="99674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25541" y="1282920"/>
                <a:ext cx="6737216" cy="99674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3966" y="1264499"/>
              <a:ext cx="4930546" cy="109488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5645998" y="931851"/>
            <a:ext cx="29600921" cy="915991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497" y="431144"/>
            <a:ext cx="17618352" cy="9690094"/>
            <a:chOff x="282497" y="431144"/>
            <a:chExt cx="17618352" cy="96900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6842" y="-4052278"/>
              <a:ext cx="35236705" cy="1938018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497" y="431144"/>
              <a:ext cx="17618352" cy="96900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94246" y="2055228"/>
            <a:ext cx="14298227" cy="6416365"/>
            <a:chOff x="2294246" y="2055228"/>
            <a:chExt cx="14298227" cy="6416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4246" y="2055228"/>
              <a:ext cx="14298227" cy="6416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36338" y="3020166"/>
            <a:ext cx="700313" cy="599791"/>
            <a:chOff x="17436338" y="3020166"/>
            <a:chExt cx="700313" cy="5997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6182" y="2798705"/>
              <a:ext cx="1400626" cy="119958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6338" y="30201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69672" y="2283799"/>
            <a:ext cx="700313" cy="599791"/>
            <a:chOff x="17369672" y="2283799"/>
            <a:chExt cx="700313" cy="5997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19515" y="2080793"/>
              <a:ext cx="1400626" cy="119958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9672" y="2283799"/>
              <a:ext cx="700313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0321" y="1588770"/>
            <a:ext cx="700313" cy="599791"/>
            <a:chOff x="17260321" y="1588770"/>
            <a:chExt cx="700313" cy="5997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10165" y="1441129"/>
              <a:ext cx="1400626" cy="119958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60321" y="1588770"/>
              <a:ext cx="700313" cy="5997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7653" y="4327482"/>
            <a:ext cx="9760091" cy="244395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497" y="431144"/>
            <a:ext cx="17618352" cy="9690094"/>
            <a:chOff x="282497" y="431144"/>
            <a:chExt cx="17618352" cy="96900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6842" y="-4052278"/>
              <a:ext cx="35236705" cy="1938018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497" y="431144"/>
              <a:ext cx="17618352" cy="96900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94246" y="2055228"/>
            <a:ext cx="14298227" cy="6416365"/>
            <a:chOff x="2294246" y="2055228"/>
            <a:chExt cx="14298227" cy="6416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4246" y="2055228"/>
              <a:ext cx="14298227" cy="6416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36338" y="3020166"/>
            <a:ext cx="700313" cy="599791"/>
            <a:chOff x="17436338" y="3020166"/>
            <a:chExt cx="700313" cy="5997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6182" y="2798705"/>
              <a:ext cx="1400626" cy="119958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6338" y="30201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69672" y="2283799"/>
            <a:ext cx="700313" cy="599791"/>
            <a:chOff x="17369672" y="2283799"/>
            <a:chExt cx="700313" cy="5997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19515" y="2080793"/>
              <a:ext cx="1400626" cy="119958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9672" y="2283799"/>
              <a:ext cx="700313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0321" y="1588770"/>
            <a:ext cx="700313" cy="599791"/>
            <a:chOff x="17260321" y="1588770"/>
            <a:chExt cx="700313" cy="5997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10165" y="1441129"/>
              <a:ext cx="1400626" cy="119958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60321" y="1588770"/>
              <a:ext cx="700313" cy="5997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7653" y="4327482"/>
            <a:ext cx="11059520" cy="24630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1931" y="190070"/>
            <a:ext cx="4037296" cy="4306449"/>
            <a:chOff x="591931" y="190070"/>
            <a:chExt cx="4037296" cy="43064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2923" y="-1745795"/>
              <a:ext cx="8074592" cy="861289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931" y="190070"/>
              <a:ext cx="4037296" cy="43064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7743" y="190070"/>
            <a:ext cx="4037296" cy="4277930"/>
            <a:chOff x="5057743" y="190070"/>
            <a:chExt cx="4037296" cy="42779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5588" y="-1733123"/>
              <a:ext cx="8074592" cy="855585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7743" y="190070"/>
              <a:ext cx="4037296" cy="42779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92349" y="228324"/>
            <a:ext cx="4037296" cy="4306449"/>
            <a:chOff x="9592349" y="228324"/>
            <a:chExt cx="4037296" cy="43064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77495" y="-1707541"/>
              <a:ext cx="8074592" cy="861289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92349" y="228324"/>
              <a:ext cx="4037296" cy="43064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17392" y="190070"/>
            <a:ext cx="4037296" cy="4277930"/>
            <a:chOff x="14117392" y="190070"/>
            <a:chExt cx="4037296" cy="42779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5237" y="-1733123"/>
              <a:ext cx="8074592" cy="855585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17392" y="190070"/>
              <a:ext cx="4037296" cy="42779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28694" y="5295876"/>
            <a:ext cx="4037296" cy="4277930"/>
            <a:chOff x="2828694" y="5295876"/>
            <a:chExt cx="4037296" cy="42779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540" y="3372683"/>
              <a:ext cx="8074592" cy="855585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8694" y="5295876"/>
              <a:ext cx="4037296" cy="42779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20682" y="5353258"/>
            <a:ext cx="4037296" cy="4306449"/>
            <a:chOff x="7420682" y="5353258"/>
            <a:chExt cx="4037296" cy="430644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5828" y="3417393"/>
              <a:ext cx="8074592" cy="861289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0682" y="5353258"/>
              <a:ext cx="4037296" cy="43064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98744" y="5353258"/>
            <a:ext cx="4037296" cy="4277930"/>
            <a:chOff x="12098744" y="5353258"/>
            <a:chExt cx="4037296" cy="427793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06589" y="3430065"/>
              <a:ext cx="8074592" cy="855585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98744" y="5353258"/>
              <a:ext cx="4037296" cy="427793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8165" y="1856565"/>
            <a:ext cx="3268174" cy="130887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91792" y="1866125"/>
            <a:ext cx="3739184" cy="130887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78573" y="1894821"/>
            <a:ext cx="3243498" cy="130887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32478" y="1856564"/>
            <a:ext cx="3765784" cy="130887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14925" y="7022392"/>
            <a:ext cx="3617270" cy="139897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45173" y="7022392"/>
            <a:ext cx="3739184" cy="130887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84954" y="7022392"/>
            <a:ext cx="3716089" cy="1398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497" y="431144"/>
            <a:ext cx="17618352" cy="9690094"/>
            <a:chOff x="282497" y="431144"/>
            <a:chExt cx="17618352" cy="96900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6842" y="-4052278"/>
              <a:ext cx="35236705" cy="1938018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497" y="431144"/>
              <a:ext cx="17618352" cy="96900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94246" y="2055228"/>
            <a:ext cx="14298227" cy="6416365"/>
            <a:chOff x="2294246" y="2055228"/>
            <a:chExt cx="14298227" cy="6416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4246" y="2055228"/>
              <a:ext cx="14298227" cy="6416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36338" y="3020166"/>
            <a:ext cx="700313" cy="599791"/>
            <a:chOff x="17436338" y="3020166"/>
            <a:chExt cx="700313" cy="5997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6182" y="2798705"/>
              <a:ext cx="1400626" cy="119958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6338" y="30201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69672" y="2283799"/>
            <a:ext cx="700313" cy="599791"/>
            <a:chOff x="17369672" y="2283799"/>
            <a:chExt cx="700313" cy="5997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19515" y="2080793"/>
              <a:ext cx="1400626" cy="119958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9672" y="2283799"/>
              <a:ext cx="700313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0321" y="1588770"/>
            <a:ext cx="700313" cy="599791"/>
            <a:chOff x="17260321" y="1588770"/>
            <a:chExt cx="700313" cy="5997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10165" y="1441129"/>
              <a:ext cx="1400626" cy="119958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60321" y="1588770"/>
              <a:ext cx="700313" cy="5997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7653" y="4327482"/>
            <a:ext cx="11251748" cy="24630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9958" y="217463"/>
            <a:ext cx="17154555" cy="9850787"/>
            <a:chOff x="499958" y="217463"/>
            <a:chExt cx="17154555" cy="98507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23738" y="-4654349"/>
              <a:ext cx="34309110" cy="1970157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958" y="217463"/>
              <a:ext cx="17154555" cy="985078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4674" y="3106901"/>
            <a:ext cx="13941945" cy="43678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06902" y="1367463"/>
            <a:ext cx="7552639" cy="132133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497" y="431144"/>
            <a:ext cx="17618352" cy="9690094"/>
            <a:chOff x="282497" y="431144"/>
            <a:chExt cx="17618352" cy="96900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6842" y="-4052278"/>
              <a:ext cx="35236705" cy="1938018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497" y="431144"/>
              <a:ext cx="17618352" cy="96900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94246" y="2055228"/>
            <a:ext cx="14298227" cy="6416365"/>
            <a:chOff x="2294246" y="2055228"/>
            <a:chExt cx="14298227" cy="6416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4246" y="2055228"/>
              <a:ext cx="14298227" cy="6416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36338" y="3020166"/>
            <a:ext cx="700313" cy="599791"/>
            <a:chOff x="17436338" y="3020166"/>
            <a:chExt cx="700313" cy="5997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6182" y="2798705"/>
              <a:ext cx="1400626" cy="119958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6338" y="30201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69672" y="2283799"/>
            <a:ext cx="700313" cy="599791"/>
            <a:chOff x="17369672" y="2283799"/>
            <a:chExt cx="700313" cy="5997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19515" y="2080793"/>
              <a:ext cx="1400626" cy="119958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9672" y="2283799"/>
              <a:ext cx="700313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0321" y="1588770"/>
            <a:ext cx="700313" cy="599791"/>
            <a:chOff x="17260321" y="1588770"/>
            <a:chExt cx="700313" cy="5997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10165" y="1441129"/>
              <a:ext cx="1400626" cy="119958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60321" y="1588770"/>
              <a:ext cx="700313" cy="5997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7653" y="4327482"/>
            <a:ext cx="12142405" cy="2463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2037" y="-4326149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739192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72524" y="1319648"/>
            <a:ext cx="6861067" cy="13213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63857" y="2957261"/>
            <a:ext cx="1251682" cy="1251656"/>
            <a:chOff x="4063857" y="2957261"/>
            <a:chExt cx="1251682" cy="12516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63857" y="2957261"/>
              <a:ext cx="1251682" cy="12516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3883" y="3227588"/>
            <a:ext cx="730345" cy="67866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58394" y="3206144"/>
            <a:ext cx="2169465" cy="8625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63857" y="4392442"/>
            <a:ext cx="1251682" cy="1251656"/>
            <a:chOff x="4063857" y="4392442"/>
            <a:chExt cx="1251682" cy="12516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63857" y="4392442"/>
              <a:ext cx="1251682" cy="125165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53883" y="4662769"/>
            <a:ext cx="730344" cy="67866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56746" y="4584246"/>
            <a:ext cx="1173990" cy="9981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063857" y="5808506"/>
            <a:ext cx="1251682" cy="1251656"/>
            <a:chOff x="4063857" y="5808506"/>
            <a:chExt cx="1251682" cy="125165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63857" y="5808506"/>
              <a:ext cx="1251682" cy="125165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3883" y="6078826"/>
            <a:ext cx="730344" cy="67866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50035" y="6009873"/>
            <a:ext cx="2248409" cy="9981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691535" y="1455437"/>
            <a:ext cx="2364338" cy="599791"/>
            <a:chOff x="15691535" y="1455437"/>
            <a:chExt cx="2364338" cy="59979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04613" y="1163450"/>
              <a:ext cx="4728676" cy="119958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91535" y="1455437"/>
              <a:ext cx="2364338" cy="5997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60148" y="2150466"/>
            <a:ext cx="700313" cy="599791"/>
            <a:chOff x="17360148" y="2150466"/>
            <a:chExt cx="700313" cy="5997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1938232"/>
              <a:ext cx="1400626" cy="119958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360148" y="21504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65041" y="5132496"/>
            <a:ext cx="7954271" cy="387771"/>
            <a:chOff x="12865041" y="5132496"/>
            <a:chExt cx="7954271" cy="3877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220000">
              <a:off x="8849499" y="5002531"/>
              <a:ext cx="15908541" cy="775541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220000">
              <a:off x="12865041" y="5132496"/>
              <a:ext cx="7954271" cy="3877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63857" y="7394890"/>
            <a:ext cx="1251682" cy="1251656"/>
            <a:chOff x="4063857" y="7394890"/>
            <a:chExt cx="1251682" cy="12516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63857" y="7394890"/>
              <a:ext cx="1251682" cy="125165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353883" y="7673578"/>
            <a:ext cx="739868" cy="67866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081038" y="7567567"/>
            <a:ext cx="2218524" cy="9686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139471" y="7992027"/>
            <a:ext cx="1300939" cy="1300939"/>
            <a:chOff x="15139471" y="7992027"/>
            <a:chExt cx="1300939" cy="130093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139471" y="7992027"/>
              <a:ext cx="1300939" cy="13009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26819" y="6729713"/>
            <a:ext cx="1322613" cy="1322613"/>
            <a:chOff x="14726819" y="6729713"/>
            <a:chExt cx="1322613" cy="132261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726819" y="6729713"/>
              <a:ext cx="1322613" cy="132261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733332" y="7394890"/>
            <a:ext cx="1444394" cy="1444394"/>
            <a:chOff x="13733332" y="7394890"/>
            <a:chExt cx="1444394" cy="144439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733332" y="7394890"/>
              <a:ext cx="1444394" cy="144439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535789" y="5873468"/>
            <a:ext cx="1852337" cy="1712490"/>
            <a:chOff x="13535789" y="5873468"/>
            <a:chExt cx="1852337" cy="171249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726599" y="6713389"/>
              <a:ext cx="214785" cy="370900"/>
              <a:chOff x="13726599" y="6713389"/>
              <a:chExt cx="214785" cy="370900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720000">
                <a:off x="13726599" y="6713389"/>
                <a:ext cx="214785" cy="370900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2700000">
              <a:off x="13549137" y="6062747"/>
              <a:ext cx="1657109" cy="1810566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2700000">
              <a:off x="13944360" y="5448884"/>
              <a:ext cx="1838244" cy="2006425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2700000">
              <a:off x="13988832" y="6149624"/>
              <a:ext cx="1356573" cy="1455192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2700000">
              <a:off x="14459059" y="5679397"/>
              <a:ext cx="1356573" cy="1455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2852" y="1099821"/>
            <a:ext cx="13638095" cy="10200000"/>
            <a:chOff x="1932852" y="1099821"/>
            <a:chExt cx="13638095" cy="102000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610764" y="2290789"/>
              <a:ext cx="12277511" cy="7811567"/>
              <a:chOff x="2610764" y="2290789"/>
              <a:chExt cx="12277511" cy="781156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720000">
                <a:off x="-3145588" y="-1232590"/>
                <a:ext cx="24555023" cy="15623133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720000">
                <a:off x="2610764" y="2290789"/>
                <a:ext cx="12277511" cy="781156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937886" y="4999515"/>
              <a:ext cx="2260223" cy="2260223"/>
              <a:chOff x="2937886" y="4999515"/>
              <a:chExt cx="2260223" cy="226022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740000">
                <a:off x="2937886" y="4999515"/>
                <a:ext cx="2260223" cy="226022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644080" y="2895053"/>
              <a:ext cx="1961984" cy="1961984"/>
              <a:chOff x="6644080" y="2895053"/>
              <a:chExt cx="1961984" cy="196198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660000">
                <a:off x="6644080" y="2895053"/>
                <a:ext cx="1961984" cy="196198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877036" y="4417552"/>
              <a:ext cx="2098858" cy="2098858"/>
              <a:chOff x="4877036" y="4417552"/>
              <a:chExt cx="2098858" cy="209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800000">
                <a:off x="4877036" y="4417552"/>
                <a:ext cx="2098858" cy="209885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496564" y="4818783"/>
              <a:ext cx="1894948" cy="1894948"/>
              <a:chOff x="7496564" y="4818783"/>
              <a:chExt cx="1894948" cy="189494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">
                <a:off x="7496564" y="4818783"/>
                <a:ext cx="1894948" cy="189494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514342" y="7046778"/>
              <a:ext cx="1658885" cy="1658885"/>
              <a:chOff x="4514342" y="7046778"/>
              <a:chExt cx="1658885" cy="165888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960000">
                <a:off x="4514342" y="7046778"/>
                <a:ext cx="1658885" cy="16588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214928" y="6673047"/>
              <a:ext cx="2065468" cy="2065468"/>
              <a:chOff x="6214928" y="6673047"/>
              <a:chExt cx="2065468" cy="206546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600000">
                <a:off x="6214928" y="6673047"/>
                <a:ext cx="2065468" cy="206546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597658" y="3768824"/>
              <a:ext cx="2201105" cy="2201105"/>
              <a:chOff x="9597658" y="3768824"/>
              <a:chExt cx="2201105" cy="220110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680000">
                <a:off x="9597658" y="3768824"/>
                <a:ext cx="2201105" cy="220110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038477" y="5151346"/>
              <a:ext cx="1855808" cy="1855808"/>
              <a:chOff x="12038477" y="5151346"/>
              <a:chExt cx="1855808" cy="185580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2100000">
                <a:off x="12038477" y="5151346"/>
                <a:ext cx="1855808" cy="185580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324567" y="5851762"/>
              <a:ext cx="1814172" cy="1814172"/>
              <a:chOff x="9324567" y="5851762"/>
              <a:chExt cx="1814172" cy="181417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324567" y="5851762"/>
                <a:ext cx="1814172" cy="181417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818028" y="5942958"/>
              <a:ext cx="1712070" cy="1712070"/>
              <a:chOff x="10818028" y="5942958"/>
              <a:chExt cx="1712070" cy="171207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560000">
                <a:off x="10818028" y="5942958"/>
                <a:ext cx="1712070" cy="171207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588963" y="7682868"/>
              <a:ext cx="1880879" cy="1836126"/>
              <a:chOff x="9588963" y="7682868"/>
              <a:chExt cx="1880879" cy="183612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588963" y="7682868"/>
                <a:ext cx="1880879" cy="183612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824239" y="7347327"/>
              <a:ext cx="1712070" cy="1712070"/>
              <a:chOff x="11824239" y="7347327"/>
              <a:chExt cx="1712070" cy="171207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2640000">
                <a:off x="11824239" y="7347327"/>
                <a:ext cx="1712070" cy="171207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59892" y="86098"/>
            <a:ext cx="11232339" cy="24725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497" y="431144"/>
            <a:ext cx="17618352" cy="9690094"/>
            <a:chOff x="282497" y="431144"/>
            <a:chExt cx="17618352" cy="96900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6842" y="-4052278"/>
              <a:ext cx="35236705" cy="1938018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497" y="431144"/>
              <a:ext cx="17618352" cy="96900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94246" y="2055228"/>
            <a:ext cx="14298227" cy="6416365"/>
            <a:chOff x="2294246" y="2055228"/>
            <a:chExt cx="14298227" cy="6416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4246" y="2055228"/>
              <a:ext cx="14298227" cy="6416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36338" y="3020166"/>
            <a:ext cx="700313" cy="599791"/>
            <a:chOff x="17436338" y="3020166"/>
            <a:chExt cx="700313" cy="5997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6182" y="2798705"/>
              <a:ext cx="1400626" cy="119958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6338" y="30201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69672" y="2283799"/>
            <a:ext cx="700313" cy="599791"/>
            <a:chOff x="17369672" y="2283799"/>
            <a:chExt cx="700313" cy="5997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19515" y="2080793"/>
              <a:ext cx="1400626" cy="119958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9672" y="2283799"/>
              <a:ext cx="700313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0321" y="1588770"/>
            <a:ext cx="700313" cy="599791"/>
            <a:chOff x="17260321" y="1588770"/>
            <a:chExt cx="700313" cy="5997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10165" y="1441129"/>
              <a:ext cx="1400626" cy="119958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60321" y="1588770"/>
              <a:ext cx="700313" cy="5997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7655" y="4327479"/>
            <a:ext cx="14753386" cy="24630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2037" y="-4326149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2228" y="1556855"/>
            <a:ext cx="6737216" cy="996746"/>
            <a:chOff x="3062228" y="1556855"/>
            <a:chExt cx="6737216" cy="99674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62228" y="1556855"/>
              <a:ext cx="6737216" cy="996746"/>
              <a:chOff x="3062228" y="1556855"/>
              <a:chExt cx="6737216" cy="99674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62228" y="1556855"/>
                <a:ext cx="6737216" cy="99674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40654" y="1538431"/>
              <a:ext cx="6528737" cy="12223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21359" y="2750258"/>
            <a:ext cx="3283747" cy="6171429"/>
            <a:chOff x="3421359" y="2750258"/>
            <a:chExt cx="3283747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21359" y="2750258"/>
              <a:ext cx="3283747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74031" y="3018870"/>
            <a:ext cx="8287407" cy="5730150"/>
            <a:chOff x="5474031" y="3018870"/>
            <a:chExt cx="8287407" cy="573015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74031" y="3018870"/>
              <a:ext cx="8287407" cy="57301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46995" y="2886833"/>
            <a:ext cx="3812422" cy="6171429"/>
            <a:chOff x="13146995" y="2886833"/>
            <a:chExt cx="3812422" cy="617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46995" y="2886833"/>
              <a:ext cx="3812422" cy="6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923554" y="923728"/>
            <a:ext cx="1131501" cy="1131501"/>
            <a:chOff x="15923554" y="923728"/>
            <a:chExt cx="1131501" cy="113150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23554" y="923728"/>
              <a:ext cx="1131501" cy="11315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497" y="431144"/>
            <a:ext cx="17618352" cy="9690094"/>
            <a:chOff x="282497" y="431144"/>
            <a:chExt cx="17618352" cy="96900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6842" y="-4052278"/>
              <a:ext cx="35236705" cy="1938018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497" y="431144"/>
              <a:ext cx="17618352" cy="96900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94246" y="2055228"/>
            <a:ext cx="14298227" cy="6416365"/>
            <a:chOff x="2294246" y="2055228"/>
            <a:chExt cx="14298227" cy="6416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4246" y="2055228"/>
              <a:ext cx="14298227" cy="6416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36338" y="3020166"/>
            <a:ext cx="700313" cy="599791"/>
            <a:chOff x="17436338" y="3020166"/>
            <a:chExt cx="700313" cy="5997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6182" y="2798705"/>
              <a:ext cx="1400626" cy="119958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6338" y="30201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69672" y="2283799"/>
            <a:ext cx="700313" cy="599791"/>
            <a:chOff x="17369672" y="2283799"/>
            <a:chExt cx="700313" cy="5997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19515" y="2080793"/>
              <a:ext cx="1400626" cy="119958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9672" y="2283799"/>
              <a:ext cx="700313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0321" y="1588770"/>
            <a:ext cx="700313" cy="599791"/>
            <a:chOff x="17260321" y="1588770"/>
            <a:chExt cx="700313" cy="5997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10165" y="1441129"/>
              <a:ext cx="1400626" cy="119958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60321" y="1588770"/>
              <a:ext cx="700313" cy="5997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7653" y="4327482"/>
            <a:ext cx="11117996" cy="24534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2037" y="-4326149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2228" y="1556855"/>
            <a:ext cx="6737216" cy="1033829"/>
            <a:chOff x="3062228" y="1556855"/>
            <a:chExt cx="6737216" cy="10338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62228" y="1556855"/>
              <a:ext cx="6737216" cy="996746"/>
              <a:chOff x="3062228" y="1556855"/>
              <a:chExt cx="6737216" cy="99674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62228" y="1556855"/>
                <a:ext cx="6737216" cy="99674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40652" y="1538432"/>
              <a:ext cx="5007356" cy="12223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25739" y="958967"/>
            <a:ext cx="1096261" cy="1096261"/>
            <a:chOff x="16025739" y="958967"/>
            <a:chExt cx="1096261" cy="10962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25739" y="958967"/>
              <a:ext cx="1096261" cy="10962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45122" y="3909032"/>
            <a:ext cx="6171429" cy="3424015"/>
            <a:chOff x="3345122" y="3909032"/>
            <a:chExt cx="6171429" cy="342401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45122" y="3909032"/>
              <a:ext cx="6171429" cy="34240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22093" y="3909032"/>
            <a:ext cx="6171429" cy="3433579"/>
            <a:chOff x="10122093" y="3909032"/>
            <a:chExt cx="6171429" cy="34335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22093" y="3909032"/>
              <a:ext cx="6171429" cy="343357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17547" y="7524575"/>
            <a:ext cx="4290487" cy="79966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71057" y="7524571"/>
            <a:ext cx="2996183" cy="7996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497" y="431144"/>
            <a:ext cx="17618352" cy="9690094"/>
            <a:chOff x="282497" y="431144"/>
            <a:chExt cx="17618352" cy="96900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6842" y="-4052278"/>
              <a:ext cx="35236705" cy="1938018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497" y="431144"/>
              <a:ext cx="17618352" cy="96900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94246" y="2055228"/>
            <a:ext cx="14298227" cy="6416365"/>
            <a:chOff x="2294246" y="2055228"/>
            <a:chExt cx="14298227" cy="6416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4246" y="2055228"/>
              <a:ext cx="14298227" cy="6416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36338" y="3020166"/>
            <a:ext cx="700313" cy="599791"/>
            <a:chOff x="17436338" y="3020166"/>
            <a:chExt cx="700313" cy="5997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6182" y="2798705"/>
              <a:ext cx="1400626" cy="119958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6338" y="30201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69672" y="2283799"/>
            <a:ext cx="700313" cy="599791"/>
            <a:chOff x="17369672" y="2283799"/>
            <a:chExt cx="700313" cy="5997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19515" y="2080793"/>
              <a:ext cx="1400626" cy="119958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9672" y="2283799"/>
              <a:ext cx="700313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0321" y="1588770"/>
            <a:ext cx="700313" cy="599791"/>
            <a:chOff x="17260321" y="1588770"/>
            <a:chExt cx="700313" cy="5997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10165" y="1441129"/>
              <a:ext cx="1400626" cy="119958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60321" y="1588770"/>
              <a:ext cx="700313" cy="5997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7653" y="4327482"/>
            <a:ext cx="13433710" cy="24630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2037" y="-4326149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2228" y="1556855"/>
            <a:ext cx="6737216" cy="1033829"/>
            <a:chOff x="3062228" y="1556855"/>
            <a:chExt cx="6737216" cy="10338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62228" y="1556855"/>
              <a:ext cx="6737216" cy="996746"/>
              <a:chOff x="3062228" y="1556855"/>
              <a:chExt cx="6737216" cy="99674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62228" y="1556855"/>
                <a:ext cx="6737216" cy="99674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40652" y="1538432"/>
              <a:ext cx="6069965" cy="109488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984066" y="561097"/>
            <a:ext cx="23732967" cy="1013890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589368" y="965324"/>
            <a:ext cx="1185142" cy="1185142"/>
            <a:chOff x="15589368" y="965324"/>
            <a:chExt cx="1185142" cy="118514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89368" y="965324"/>
              <a:ext cx="1185142" cy="11851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사용자 지정</PresentationFormat>
  <Paragraphs>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yfa</cp:lastModifiedBy>
  <cp:revision>2</cp:revision>
  <dcterms:created xsi:type="dcterms:W3CDTF">2022-06-03T15:44:25Z</dcterms:created>
  <dcterms:modified xsi:type="dcterms:W3CDTF">2022-06-03T07:05:36Z</dcterms:modified>
</cp:coreProperties>
</file>